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roxima Nova"/>
      <p:regular r:id="rId15"/>
      <p:bold r:id="rId16"/>
      <p:italic r:id="rId17"/>
      <p:boldItalic r:id="rId18"/>
    </p:embeddedFont>
    <p:embeddedFont>
      <p:font typeface="Alfa Slab On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17" Type="http://schemas.openxmlformats.org/officeDocument/2006/relationships/font" Target="fonts/ProximaNova-italic.fntdata"/><Relationship Id="rId16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lfaSlabOne-regular.fntdata"/><Relationship Id="rId6" Type="http://schemas.openxmlformats.org/officeDocument/2006/relationships/slide" Target="slides/slide1.xml"/><Relationship Id="rId18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1a0de54d0d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1a0de54d0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1b09112d2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1b09112d2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b09112d2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b09112d2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3de7771c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3de7771c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3de7771c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3de7771c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a0de54d0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a0de54d0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1a0de54d0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1a0de54d0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441a002d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441a002d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7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7463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Tinder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Chabanat Matis, Salle Ivan, Cocheril Titouan, Le Menn Arthur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363" y="130350"/>
            <a:ext cx="1637276" cy="163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406625"/>
            <a:ext cx="8520600" cy="3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accent3"/>
                </a:solidFill>
              </a:rPr>
              <a:t>Chapitre 1: </a:t>
            </a:r>
            <a:r>
              <a:rPr b="1" lang="fr" sz="3300">
                <a:solidFill>
                  <a:schemeClr val="accent3"/>
                </a:solidFill>
              </a:rPr>
              <a:t>Qui est Leho ?</a:t>
            </a:r>
            <a:endParaRPr b="1" sz="33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accent3"/>
                </a:solidFill>
              </a:rPr>
              <a:t>Chapitre 2: Leho </a:t>
            </a:r>
            <a:r>
              <a:rPr b="1" lang="fr" sz="3300">
                <a:solidFill>
                  <a:schemeClr val="accent3"/>
                </a:solidFill>
              </a:rPr>
              <a:t>s'inscrit</a:t>
            </a:r>
            <a:endParaRPr b="1" sz="33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3300">
                <a:solidFill>
                  <a:schemeClr val="accent3"/>
                </a:solidFill>
              </a:rPr>
              <a:t>Chapitre 3: Leho fait des rencontres</a:t>
            </a:r>
            <a:endParaRPr b="1" sz="33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300">
              <a:solidFill>
                <a:schemeClr val="accent3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3300">
                <a:solidFill>
                  <a:schemeClr val="accent3"/>
                </a:solidFill>
              </a:rPr>
              <a:t>Merci Tinder !</a:t>
            </a:r>
            <a:endParaRPr b="1" sz="330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256875" y="466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Qui est Leho ?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600" y="1145700"/>
            <a:ext cx="2107676" cy="19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56873" y="3345750"/>
            <a:ext cx="36576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-"/>
            </a:pPr>
            <a:r>
              <a:rPr b="1" lang="fr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18 ans</a:t>
            </a:r>
            <a:endParaRPr b="1"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-"/>
            </a:pPr>
            <a:r>
              <a:rPr b="1" lang="fr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adolescent lambda</a:t>
            </a:r>
            <a:endParaRPr b="1"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-"/>
            </a:pPr>
            <a:r>
              <a:rPr b="1" lang="fr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cherche l’amour</a:t>
            </a:r>
            <a:endParaRPr b="1"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-"/>
            </a:pPr>
            <a:r>
              <a:rPr b="1" lang="fr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utilise un android</a:t>
            </a:r>
            <a:endParaRPr b="1"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Proxima Nova"/>
              <a:buChar char="-"/>
            </a:pPr>
            <a:r>
              <a:rPr b="1" lang="fr" sz="19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sort rarement de chez lui</a:t>
            </a:r>
            <a:endParaRPr b="1" sz="19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2" name="Google Shape;72;p15"/>
          <p:cNvCxnSpPr/>
          <p:nvPr/>
        </p:nvCxnSpPr>
        <p:spPr>
          <a:xfrm>
            <a:off x="4507425" y="87725"/>
            <a:ext cx="0" cy="486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475" y="236200"/>
            <a:ext cx="1008750" cy="123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2199" y="261707"/>
            <a:ext cx="1008750" cy="1180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237" y="1643537"/>
            <a:ext cx="1806675" cy="154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7">
            <a:alphaModFix/>
          </a:blip>
          <a:srcRect b="0" l="0" r="0" t="17143"/>
          <a:stretch/>
        </p:blipFill>
        <p:spPr>
          <a:xfrm>
            <a:off x="7101025" y="3436988"/>
            <a:ext cx="1191105" cy="127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7839" y="1933737"/>
            <a:ext cx="1276025" cy="127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15163" y="3394325"/>
            <a:ext cx="1361350" cy="13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Leho s’inscrit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75" y="1211200"/>
            <a:ext cx="2151900" cy="30008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076" y="645800"/>
            <a:ext cx="2032950" cy="2164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5">
            <a:alphaModFix/>
          </a:blip>
          <a:srcRect b="25378" l="0" r="0" t="0"/>
          <a:stretch/>
        </p:blipFill>
        <p:spPr>
          <a:xfrm>
            <a:off x="5075174" y="3077250"/>
            <a:ext cx="3197450" cy="1788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6">
            <a:alphaModFix/>
          </a:blip>
          <a:srcRect b="4982" l="0" r="0" t="16184"/>
          <a:stretch/>
        </p:blipFill>
        <p:spPr>
          <a:xfrm>
            <a:off x="2786800" y="1211200"/>
            <a:ext cx="1785201" cy="30475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950" y="1158775"/>
            <a:ext cx="4042502" cy="309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0" l="31203" r="26062" t="0"/>
          <a:stretch/>
        </p:blipFill>
        <p:spPr>
          <a:xfrm>
            <a:off x="3388825" y="970004"/>
            <a:ext cx="1832048" cy="3257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0" l="0" r="50975" t="0"/>
          <a:stretch/>
        </p:blipFill>
        <p:spPr>
          <a:xfrm>
            <a:off x="3465025" y="1082575"/>
            <a:ext cx="1733097" cy="309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4050" y="798900"/>
            <a:ext cx="3125900" cy="42910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152400" y="152400"/>
            <a:ext cx="576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Leho fait des rencontres 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Swipe :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3600" y="1182425"/>
            <a:ext cx="1859025" cy="363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8950" y="1096097"/>
            <a:ext cx="2226050" cy="4047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3225" y="1096096"/>
            <a:ext cx="2226050" cy="4047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00" y="834875"/>
            <a:ext cx="2122689" cy="41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0400" y="798900"/>
            <a:ext cx="2156213" cy="41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177375" y="23385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rPr>
              <a:t>Le Match :</a:t>
            </a:r>
            <a:endParaRPr sz="3000">
              <a:solidFill>
                <a:schemeClr val="accent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Charte graphique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4307" y="373000"/>
            <a:ext cx="2644925" cy="264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7" y="1152475"/>
            <a:ext cx="3853200" cy="19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118" y="3017920"/>
            <a:ext cx="4376319" cy="194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25" y="949725"/>
            <a:ext cx="4554950" cy="41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/>
          <p:nvPr/>
        </p:nvSpPr>
        <p:spPr>
          <a:xfrm>
            <a:off x="3822950" y="340025"/>
            <a:ext cx="2731800" cy="18210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3822950" y="958025"/>
            <a:ext cx="273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2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Merci Tinder !</a:t>
            </a:r>
            <a:endParaRPr sz="2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